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0" r:id="rId3"/>
    <p:sldId id="296" r:id="rId4"/>
    <p:sldId id="291" r:id="rId5"/>
    <p:sldId id="297" r:id="rId6"/>
    <p:sldId id="292" r:id="rId7"/>
    <p:sldId id="294" r:id="rId8"/>
    <p:sldId id="295" r:id="rId9"/>
    <p:sldId id="29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01"/>
    <p:restoredTop sz="94422"/>
  </p:normalViewPr>
  <p:slideViewPr>
    <p:cSldViewPr>
      <p:cViewPr varScale="1">
        <p:scale>
          <a:sx n="116" d="100"/>
          <a:sy n="116" d="100"/>
        </p:scale>
        <p:origin x="14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72444A-F908-7146-A1E6-4E4045B219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7390E-1324-6D4E-862A-6EE7D3A84F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6970EB9-AE6B-C747-9B0C-142BECF6468D}" type="datetimeFigureOut">
              <a:rPr lang="en-US"/>
              <a:pPr>
                <a:defRPr/>
              </a:pPr>
              <a:t>1/25/23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29AD-8A81-B742-870F-C04588E29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AA2E7-0534-BC40-A978-446962079A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EC23305-6083-9C4A-8201-2668DAE3C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ADD04F1-722A-C944-9B2F-3070C28A99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DE3FB7E-97B2-2E42-AE75-D517EBCDDE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93D4879-CF86-4346-82CF-24EF10CD89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78FD2E3-AF7A-1046-8602-A032A43976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9C4D5D73-5D8A-AF47-88B8-256578796B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86C8151E-56AD-D648-96A4-0C2677A11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E52A33-1A03-DF41-824C-F69879B48E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676BCC8-D2A4-E543-9628-3FBFAECB6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A51A4E2-B6C6-7045-93C4-34EEA167D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CB07C12-915C-A44E-A9B0-A60EE5B4F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9AA8-03E5-7A4F-B1F7-332E4C16C8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47CF45-B4C2-924E-9A06-C409F65571B1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1A1B124-C636-794C-BE9A-E05EDBD25C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903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47CE6-F1DB-FA42-827C-B4BA2303C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C4445-3D4A-2741-ABF4-6C3EE9964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4FF00-EA4A-C34B-A1F8-506442170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C783-DA70-ED4F-8110-B52E7A9DCA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83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5E70BC-2F05-8947-93A4-F16564D18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17859-41B9-9341-8BB3-6F96BA013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0F2182-EF86-FF48-B0BD-D11FA363D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99C9-D7B8-E64E-A624-E1B239748B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04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1736D4-DD4F-084B-B4BD-E8F4C51B1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0D93C-BAFD-C24E-BF1E-D0AF2EB81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BEE48-3611-734D-8EA2-79D6A8745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4CA97-0694-A54A-81AB-64DE48D6B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54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34C1CE-BB85-9D4E-B390-3653816E2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BD4567E-CA07-E048-A2C1-0B1C5CCF6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B5A9AA6-0013-C74B-A19B-395E9BFF0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EB034-10F2-B94D-92B6-E121118C54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66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D1D21B-07CA-2649-AFA9-425CA85AF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BE62A-6DF1-0F45-A9E6-E8868AECB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2F53E1-4025-6343-AED0-7B00CE5E9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10CF-46EF-154C-B5C5-B55E3BCE3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799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EF6B4A-61F0-B74A-82F4-B688B04BA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B8CE47-454F-F040-8EFE-F1D304059D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1BA456-131A-1D41-93BA-FC8003F1E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8C36-FBD0-F341-BE93-9131CB637C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569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E6FBF-EE9B-0449-A40F-D00C19614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84224A-CC1C-B849-B04A-0D2274CF8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4A979-C019-A444-B255-51C4CD30D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65F2-9DDB-6344-946C-833735B31E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931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FFFF20-9DA4-CF44-B9C7-031ACFCF8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4B862-607C-0C4A-8DFC-9F8C88E81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21103-8372-C84A-BB6B-C481BDC2A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7329-C3F4-DE4F-9374-C94257942A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075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01175C-D846-304A-BB0A-CC57B2A09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D0B6A4-8DFD-FC49-97E8-11E0439EB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1A8826-BBD7-6645-B688-1ECEAEA05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1807D-E2CB-D941-86B2-0B23F12882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3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AB451C-44F6-754B-A2B1-40E3CE74F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D47436-DFE8-AD42-96B1-5C195DA81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F84380-43C3-5242-9844-89A31A8B0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65B1-6A44-4E46-BBF4-90943CE2AF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396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9ACBB6-D049-9749-88BE-D94DE21F6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19CB15-9689-5A44-B472-CF4924DD5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A5F7EA-D79F-9541-B623-2479D61CD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9135-A182-6841-A4EE-BE942BE87D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942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EEFB72-3E9D-8740-AFF6-375065526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03739-5CE8-014D-BD9F-CFB43D955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1CF0-3CAF-0940-B980-2F22057DC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F200F-0C6C-554B-BEF7-6FD211F26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602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01591-FC50-564E-8B7A-E6AF34D00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23B06-41E2-D64B-9A7C-98F5AD0B6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4F6C8-749F-A445-9597-75832B2C8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87056-CCF6-DE48-B922-152F5BB7B6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891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AA6079-7963-6E4A-9EFE-E2E7B4877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E41813-23B0-7045-8248-CF0FCA90D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0D12ED3C-BCD3-014A-AC7F-6F07890B0B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74D9917B-AA2B-9D40-85BE-D03C7BD815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99D6DE23-F944-8D42-9ADD-7E8F337C65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499FB3B-EB2E-FE48-9683-EAAB2582A09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6978894E-D7E2-DF48-BDE7-DEA40BE4C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C119AC-0357-ED43-873F-445A5D92C5B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AF3C9E5-BB3D-D641-B50E-C091C5042571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93D65A21-D704-994F-BFB2-B5403E6D50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Uploading a Web Page to </a:t>
            </a:r>
            <a:r>
              <a:rPr lang="en-US" altLang="en-US" dirty="0" err="1">
                <a:ea typeface="ＭＳ Ｐゴシック" panose="020B0600070205080204" pitchFamily="34" charset="-128"/>
              </a:rPr>
              <a:t>Infinityfree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643F59-C2A6-E64F-9A98-5E330E11EC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8D941F2-4ECA-AB4D-AA9E-CBA6BCB30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Infinityfree</a:t>
            </a:r>
            <a:r>
              <a:rPr lang="en-US" altLang="en-US" dirty="0">
                <a:ea typeface="ＭＳ Ｐゴシック" panose="020B0600070205080204" pitchFamily="34" charset="-128"/>
              </a:rPr>
              <a:t> Web hosting</a:t>
            </a: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6317D102-DAB1-A44B-BA00-EAA6119D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787ADE-4FED-504C-978E-4D1A7CC28B88}" type="slidenum">
              <a:rPr lang="en-US" altLang="en-US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565296-6C6A-A84D-958D-685BF112B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1600" dirty="0"/>
              <a:t>in order to make your Web pages accessible, you need a Web host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600" dirty="0"/>
              <a:t>there are many free or inexpensive Web hosting services available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n-US" sz="1600" i="1" dirty="0" err="1"/>
              <a:t>infinityfree.net</a:t>
            </a:r>
            <a:r>
              <a:rPr lang="en-US" altLang="en-US" sz="1600" i="1" dirty="0"/>
              <a:t> </a:t>
            </a:r>
            <a:r>
              <a:rPr lang="en-US" altLang="en-US" sz="1600" dirty="0"/>
              <a:t>provides free Web space where you can post your pages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600" dirty="0"/>
              <a:t>click on the </a:t>
            </a:r>
            <a:r>
              <a:rPr lang="en-US" altLang="en-US" sz="1600" i="1" dirty="0"/>
              <a:t>Sign Up Now </a:t>
            </a:r>
            <a:r>
              <a:rPr lang="en-US" altLang="en-US" sz="1600" dirty="0"/>
              <a:t>button to sign up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600" dirty="0"/>
              <a:t>you will have to enter your email &amp; a password (remember it!)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600" dirty="0"/>
              <a:t>it will confirm your identity through email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F62C7-8707-BDF5-0D61-B11FADDFF3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3200400"/>
            <a:ext cx="5791200" cy="38013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6AD471D-CD5F-2881-7C0C-CF8DEEAFCA14}"/>
              </a:ext>
            </a:extLst>
          </p:cNvPr>
          <p:cNvSpPr/>
          <p:nvPr/>
        </p:nvSpPr>
        <p:spPr bwMode="auto">
          <a:xfrm>
            <a:off x="3886200" y="5763322"/>
            <a:ext cx="1447800" cy="685800"/>
          </a:xfrm>
          <a:prstGeom prst="ellipse">
            <a:avLst/>
          </a:prstGeom>
          <a:solidFill>
            <a:srgbClr val="FF0000">
              <a:alpha val="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76286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8D941F2-4ECA-AB4D-AA9E-CBA6BCB30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Creating an account</a:t>
            </a: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6317D102-DAB1-A44B-BA00-EAA6119D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787ADE-4FED-504C-978E-4D1A7CC28B88}" type="slidenum">
              <a:rPr lang="en-US" altLang="en-US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565296-6C6A-A84D-958D-685BF112B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1600" dirty="0"/>
              <a:t>once you are confirmed, click on the </a:t>
            </a:r>
            <a:r>
              <a:rPr lang="en-US" altLang="en-US" sz="1600" i="1" dirty="0"/>
              <a:t>+Create Account </a:t>
            </a:r>
            <a:r>
              <a:rPr lang="en-US" altLang="en-US" sz="1600" dirty="0"/>
              <a:t>button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600" dirty="0"/>
              <a:t>you will be prompted for a subdomain name &amp; domain extension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600" dirty="0"/>
              <a:t>I strongly recommend </a:t>
            </a:r>
            <a:r>
              <a:rPr lang="en-US" altLang="en-US" sz="1600" i="1" dirty="0" err="1"/>
              <a:t>yourname.epizy.com</a:t>
            </a:r>
            <a:endParaRPr lang="en-US" altLang="en-US" sz="1600" i="1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dirty="0"/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600" dirty="0"/>
              <a:t>on next page, leave the user name and password blank (don't need)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8A8F7-BE7B-51D2-CA0E-A96DB98A0A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985" y="2133600"/>
            <a:ext cx="6254030" cy="439375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FC619CE-BC16-3632-FBEC-8AB743EFD9A7}"/>
              </a:ext>
            </a:extLst>
          </p:cNvPr>
          <p:cNvSpPr/>
          <p:nvPr/>
        </p:nvSpPr>
        <p:spPr bwMode="auto">
          <a:xfrm>
            <a:off x="2552700" y="4800600"/>
            <a:ext cx="1447800" cy="685800"/>
          </a:xfrm>
          <a:prstGeom prst="ellipse">
            <a:avLst/>
          </a:prstGeom>
          <a:solidFill>
            <a:srgbClr val="FF0000">
              <a:alpha val="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76286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8ACFD4-612B-88BC-8013-D3FA3B392547}"/>
              </a:ext>
            </a:extLst>
          </p:cNvPr>
          <p:cNvSpPr/>
          <p:nvPr/>
        </p:nvSpPr>
        <p:spPr bwMode="auto">
          <a:xfrm>
            <a:off x="4934054" y="4800600"/>
            <a:ext cx="1447800" cy="685800"/>
          </a:xfrm>
          <a:prstGeom prst="ellipse">
            <a:avLst/>
          </a:prstGeom>
          <a:solidFill>
            <a:srgbClr val="FF0000">
              <a:alpha val="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76286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6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9E7B64D-866C-864A-8BC7-A6A5C4B2C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Account created</a:t>
            </a:r>
          </a:p>
        </p:txBody>
      </p:sp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9788E2D4-E965-7C45-BF3A-BD79577D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1A101B-6804-9B45-B45B-94E4D390CC57}" type="slidenum">
              <a:rPr lang="en-US" altLang="en-US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7D289DD-1CC6-E14D-91E5-885833B9A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84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once your account is created, click the </a:t>
            </a:r>
            <a:r>
              <a:rPr lang="en-US" altLang="en-US" sz="1600" i="1" dirty="0"/>
              <a:t>Open Control Panel </a:t>
            </a:r>
            <a:r>
              <a:rPr lang="en-US" altLang="en-US" sz="1600" dirty="0"/>
              <a:t>button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the first time, you will have to agree to terms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2696B-8475-DA92-E78A-DFC5B8FFE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11" y="1981200"/>
            <a:ext cx="8152377" cy="50272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551AB0E-D637-A07D-5E00-9D3088CCB9B8}"/>
              </a:ext>
            </a:extLst>
          </p:cNvPr>
          <p:cNvSpPr/>
          <p:nvPr/>
        </p:nvSpPr>
        <p:spPr bwMode="auto">
          <a:xfrm>
            <a:off x="3657600" y="5715000"/>
            <a:ext cx="1752600" cy="685800"/>
          </a:xfrm>
          <a:prstGeom prst="ellipse">
            <a:avLst/>
          </a:prstGeom>
          <a:solidFill>
            <a:srgbClr val="FF0000">
              <a:alpha val="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76286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3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9E7B64D-866C-864A-8BC7-A6A5C4B2C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Control panel</a:t>
            </a:r>
          </a:p>
        </p:txBody>
      </p:sp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9788E2D4-E965-7C45-BF3A-BD79577D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1A101B-6804-9B45-B45B-94E4D390CC57}" type="slidenum">
              <a:rPr lang="en-US" altLang="en-US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7D289DD-1CC6-E14D-91E5-885833B9A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84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once you are at the </a:t>
            </a:r>
            <a:r>
              <a:rPr lang="en-US" altLang="en-US" sz="1600" i="1" dirty="0"/>
              <a:t>Control Panel</a:t>
            </a:r>
            <a:r>
              <a:rPr lang="en-US" altLang="en-US" sz="1600" dirty="0"/>
              <a:t>, click on the </a:t>
            </a:r>
            <a:r>
              <a:rPr lang="en-US" altLang="en-US" sz="1600" i="1" dirty="0"/>
              <a:t>Online File Manager </a:t>
            </a:r>
            <a:r>
              <a:rPr lang="en-US" altLang="en-US" sz="1600" dirty="0"/>
              <a:t>link</a:t>
            </a:r>
            <a:endParaRPr lang="en-US" altLang="en-US" sz="1600" i="1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91765-535B-6881-5262-77264D97F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879" y="1600200"/>
            <a:ext cx="5945921" cy="53448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551AB0E-D637-A07D-5E00-9D3088CCB9B8}"/>
              </a:ext>
            </a:extLst>
          </p:cNvPr>
          <p:cNvSpPr/>
          <p:nvPr/>
        </p:nvSpPr>
        <p:spPr bwMode="auto">
          <a:xfrm>
            <a:off x="2133600" y="5334000"/>
            <a:ext cx="1447800" cy="685800"/>
          </a:xfrm>
          <a:prstGeom prst="ellipse">
            <a:avLst/>
          </a:prstGeom>
          <a:solidFill>
            <a:srgbClr val="FF0000">
              <a:alpha val="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76286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8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F6ADE521-8026-524B-A534-430045A83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Online File Manager</a:t>
            </a:r>
          </a:p>
        </p:txBody>
      </p:sp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31A89E26-D02A-4547-9D3D-C6506380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1AB38B-D612-384C-8FF1-125B80444136}" type="slidenum">
              <a:rPr lang="en-US" altLang="en-US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5FA3358-8BDF-8640-A5B0-46D32E30B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one of the folders in your </a:t>
            </a:r>
            <a:r>
              <a:rPr lang="en-US" altLang="en-US" sz="1600" i="1" dirty="0"/>
              <a:t>Online File Manager </a:t>
            </a:r>
            <a:r>
              <a:rPr lang="en-US" altLang="en-US" sz="1600" dirty="0"/>
              <a:t>is </a:t>
            </a:r>
            <a:r>
              <a:rPr lang="en-US" altLang="en-US" sz="1600" i="1" dirty="0"/>
              <a:t>.</a:t>
            </a:r>
            <a:r>
              <a:rPr lang="en-US" altLang="en-US" sz="1600" i="1" dirty="0" err="1"/>
              <a:t>htdocs</a:t>
            </a:r>
            <a:endParaRPr lang="en-US" altLang="en-US" sz="1600" i="1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this is where all of your Web content must be uploaded</a:t>
            </a:r>
            <a:endParaRPr lang="en-US" altLang="en-US" sz="1600" i="1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click on the .</a:t>
            </a:r>
            <a:r>
              <a:rPr lang="en-US" altLang="en-US" sz="1600" i="1" dirty="0" err="1"/>
              <a:t>htdocs</a:t>
            </a:r>
            <a:r>
              <a:rPr lang="en-US" altLang="en-US" sz="1600" dirty="0"/>
              <a:t> folder to open it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50F178-7DE0-65DD-EB4A-4613F6FE4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46" y="2244288"/>
            <a:ext cx="7586907" cy="447416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2D01471-4A78-3BDF-DB5E-AA62C935A87B}"/>
              </a:ext>
            </a:extLst>
          </p:cNvPr>
          <p:cNvSpPr/>
          <p:nvPr/>
        </p:nvSpPr>
        <p:spPr bwMode="auto">
          <a:xfrm>
            <a:off x="914400" y="3892627"/>
            <a:ext cx="1447800" cy="685800"/>
          </a:xfrm>
          <a:prstGeom prst="ellipse">
            <a:avLst/>
          </a:prstGeom>
          <a:solidFill>
            <a:srgbClr val="FF0000">
              <a:alpha val="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76286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9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F6ADE521-8026-524B-A534-430045A83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Uploading pages</a:t>
            </a:r>
          </a:p>
        </p:txBody>
      </p:sp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31A89E26-D02A-4547-9D3D-C6506380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1AB38B-D612-384C-8FF1-125B80444136}" type="slidenum">
              <a:rPr lang="en-US" altLang="en-US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5FA3358-8BDF-8640-A5B0-46D32E30B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to upload a page,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click on </a:t>
            </a:r>
            <a:r>
              <a:rPr lang="en-US" altLang="en-US" sz="1600"/>
              <a:t>the </a:t>
            </a:r>
            <a:r>
              <a:rPr lang="en-US" altLang="en-US" sz="1600" i="1"/>
              <a:t>upload </a:t>
            </a:r>
            <a:r>
              <a:rPr lang="en-US" altLang="en-US" sz="1600" dirty="0"/>
              <a:t>icon</a:t>
            </a:r>
            <a:r>
              <a:rPr lang="en-US" altLang="en-US" sz="1600" i="1" dirty="0"/>
              <a:t> </a:t>
            </a:r>
            <a:r>
              <a:rPr lang="en-US" altLang="en-US" sz="1600" dirty="0"/>
              <a:t>at the bottom left and select </a:t>
            </a:r>
            <a:r>
              <a:rPr lang="en-US" altLang="en-US" sz="1600" i="1" dirty="0"/>
              <a:t>Upload File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you can then browse to select the file to upload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BB491E-FA1B-16D4-28E2-FA69E74D6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74445"/>
            <a:ext cx="7772400" cy="458355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712CE59-8600-C7D4-FB7B-273C78100E17}"/>
              </a:ext>
            </a:extLst>
          </p:cNvPr>
          <p:cNvSpPr/>
          <p:nvPr/>
        </p:nvSpPr>
        <p:spPr bwMode="auto">
          <a:xfrm>
            <a:off x="468351" y="5778190"/>
            <a:ext cx="1447800" cy="685800"/>
          </a:xfrm>
          <a:prstGeom prst="ellipse">
            <a:avLst/>
          </a:prstGeom>
          <a:solidFill>
            <a:srgbClr val="FF0000">
              <a:alpha val="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76286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2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F6ADE521-8026-524B-A534-430045A83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Uploading pages</a:t>
            </a:r>
          </a:p>
        </p:txBody>
      </p:sp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31A89E26-D02A-4547-9D3D-C6506380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1AB38B-D612-384C-8FF1-125B80444136}" type="slidenum">
              <a:rPr lang="en-US" altLang="en-US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5FA3358-8BDF-8640-A5B0-46D32E30B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once the page uploads, it should appear in the folder contents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note: for Projects 1.A and 2.A, your file must be named </a:t>
            </a:r>
            <a:r>
              <a:rPr lang="en-US" altLang="en-US" sz="1600" i="1" dirty="0" err="1"/>
              <a:t>index.html</a:t>
            </a:r>
            <a:endParaRPr lang="en-US" altLang="en-US" sz="1600" i="1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/>
              <a:t>if it isn't, you can right-click and rename it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A75B0-6775-B0CB-CD28-576C77867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514600"/>
            <a:ext cx="7772400" cy="45835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A0EA380-8C6C-3C5D-133E-2E303FBB5A35}"/>
              </a:ext>
            </a:extLst>
          </p:cNvPr>
          <p:cNvSpPr/>
          <p:nvPr/>
        </p:nvSpPr>
        <p:spPr bwMode="auto">
          <a:xfrm>
            <a:off x="914400" y="4876800"/>
            <a:ext cx="1447800" cy="685800"/>
          </a:xfrm>
          <a:prstGeom prst="ellipse">
            <a:avLst/>
          </a:prstGeom>
          <a:solidFill>
            <a:srgbClr val="FF0000">
              <a:alpha val="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76286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6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7390F33A-B3A9-E147-8BF2-38403629F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Viewing pages</a:t>
            </a:r>
          </a:p>
        </p:txBody>
      </p:sp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576C95C7-B5A0-BD4B-99CD-16D7F5AE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199B03-0446-C54F-BFAA-157F3F9267D8}" type="slidenum">
              <a:rPr lang="en-US" altLang="en-US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565296-6C6A-A84D-958D-685BF112B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7924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1600" dirty="0"/>
              <a:t>once the page is uploaded, you can view it under the domain name you created, e.g., </a:t>
            </a:r>
            <a:r>
              <a:rPr lang="en-US" altLang="en-US" sz="1600" i="1" dirty="0" err="1"/>
              <a:t>davereed.epizy.com</a:t>
            </a:r>
            <a:r>
              <a:rPr lang="en-US" altLang="en-US" sz="1600" i="1" dirty="0"/>
              <a:t> </a:t>
            </a:r>
            <a:r>
              <a:rPr lang="en-US" altLang="en-US" sz="1600" dirty="0"/>
              <a:t>(ignore the ?</a:t>
            </a:r>
            <a:r>
              <a:rPr lang="en-US" altLang="en-US" sz="1600" dirty="0" err="1"/>
              <a:t>i</a:t>
            </a:r>
            <a:r>
              <a:rPr lang="en-US" altLang="en-US" sz="1600" dirty="0"/>
              <a:t>=1)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5715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dirty="0"/>
          </a:p>
          <a:p>
            <a:pPr marL="5715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dirty="0"/>
          </a:p>
          <a:p>
            <a:pPr marL="296863"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if you ever want to view a page that is not named </a:t>
            </a:r>
            <a:r>
              <a:rPr lang="en-US" altLang="en-US" sz="1600" i="1" dirty="0" err="1"/>
              <a:t>index.html</a:t>
            </a:r>
            <a:r>
              <a:rPr lang="en-US" altLang="en-US" sz="1600" dirty="0"/>
              <a:t>, you must specify the name in the URL, e.g., </a:t>
            </a:r>
            <a:r>
              <a:rPr lang="en-US" altLang="en-US" sz="1600" i="1" dirty="0" err="1"/>
              <a:t>davereed.epizy.com</a:t>
            </a:r>
            <a:r>
              <a:rPr lang="en-US" altLang="en-US" sz="1600" i="1" dirty="0"/>
              <a:t>/</a:t>
            </a:r>
            <a:r>
              <a:rPr lang="en-US" altLang="en-US" sz="1600" i="1" dirty="0" err="1"/>
              <a:t>demo.html</a:t>
            </a:r>
            <a:endParaRPr lang="en-US" altLang="en-US" sz="1600" i="1" dirty="0"/>
          </a:p>
          <a:p>
            <a:pPr marL="296863"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altLang="en-US" sz="1600" i="1" dirty="0"/>
          </a:p>
          <a:p>
            <a:pPr marL="296863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/>
              <a:t>if your page contains internal/local images, those must be uploaded too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241E61-06CA-90F2-2308-C4BBE33F9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39" y="1822195"/>
            <a:ext cx="6210300" cy="38478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645958-723E-5153-D15A-D3024736A460}"/>
              </a:ext>
            </a:extLst>
          </p:cNvPr>
          <p:cNvSpPr/>
          <p:nvPr/>
        </p:nvSpPr>
        <p:spPr bwMode="auto">
          <a:xfrm>
            <a:off x="3581400" y="2209800"/>
            <a:ext cx="1447800" cy="685800"/>
          </a:xfrm>
          <a:prstGeom prst="ellipse">
            <a:avLst/>
          </a:prstGeom>
          <a:solidFill>
            <a:srgbClr val="FF0000">
              <a:alpha val="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76286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23242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1068</TotalTime>
  <Words>391</Words>
  <Application>Microsoft Macintosh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Infinityfree Web hosting</vt:lpstr>
      <vt:lpstr>Creating an account</vt:lpstr>
      <vt:lpstr>Account created</vt:lpstr>
      <vt:lpstr>Control panel</vt:lpstr>
      <vt:lpstr>Online File Manager</vt:lpstr>
      <vt:lpstr>Uploading pages</vt:lpstr>
      <vt:lpstr>Uploading pages</vt:lpstr>
      <vt:lpstr>Viewing pages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67</cp:revision>
  <cp:lastPrinted>2019-09-04T17:27:46Z</cp:lastPrinted>
  <dcterms:created xsi:type="dcterms:W3CDTF">2010-09-01T03:06:26Z</dcterms:created>
  <dcterms:modified xsi:type="dcterms:W3CDTF">2023-01-25T21:13:00Z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