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1" r:id="rId3"/>
    <p:sldId id="477" r:id="rId4"/>
    <p:sldId id="481" r:id="rId5"/>
    <p:sldId id="482" r:id="rId6"/>
    <p:sldId id="483" r:id="rId7"/>
    <p:sldId id="485" r:id="rId8"/>
    <p:sldId id="478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422"/>
  </p:normalViewPr>
  <p:slideViewPr>
    <p:cSldViewPr>
      <p:cViewPr varScale="1">
        <p:scale>
          <a:sx n="116" d="100"/>
          <a:sy n="116" d="100"/>
        </p:scale>
        <p:origin x="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10/26/25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Test2 Prep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Test2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4027D-9BC9-BB4F-9E7B-73ED5FC3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2819400"/>
          </a:xfrm>
        </p:spPr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the test is Tuesday, Nov 4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same format as Test1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75 minutes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will be administered via Blueline, requires Lockdown browser</a:t>
            </a:r>
          </a:p>
          <a:p>
            <a:pPr lvl="3"/>
            <a:r>
              <a:rPr lang="en-US" altLang="en-US" sz="1400" dirty="0">
                <a:ea typeface="ＭＳ Ｐゴシック" panose="020B0600070205080204" pitchFamily="34" charset="-128"/>
              </a:rPr>
              <a:t>bring a laptop, make sure Lockdown is installed and working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closed notes, closed book, closed neighbor, …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you MUST take it in-person in your assigned seat</a:t>
            </a:r>
          </a:p>
          <a:p>
            <a:pPr lvl="3"/>
            <a:r>
              <a:rPr lang="en-US" altLang="en-US" sz="1400" dirty="0">
                <a:ea typeface="ＭＳ Ｐゴシック" panose="020B0600070205080204" pitchFamily="34" charset="-128"/>
              </a:rPr>
              <a:t>unless you have arranged special accommodations ahead of time</a:t>
            </a:r>
          </a:p>
          <a:p>
            <a:pPr lvl="1"/>
            <a:r>
              <a:rPr lang="en-US" altLang="en-US" sz="1600" kern="0" dirty="0">
                <a:ea typeface="ＭＳ Ｐゴシック" panose="020B0600070205080204" pitchFamily="34" charset="-128"/>
              </a:rPr>
              <a:t>a practice test is available in Blueline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5D17A0-B770-1F85-4832-AAF727A650D7}"/>
              </a:ext>
            </a:extLst>
          </p:cNvPr>
          <p:cNvSpPr txBox="1">
            <a:spLocks/>
          </p:cNvSpPr>
          <p:nvPr/>
        </p:nvSpPr>
        <p:spPr bwMode="auto">
          <a:xfrm>
            <a:off x="457200" y="4495800"/>
            <a:ext cx="82296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/>
              <a:t>similar types of questions as Test1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factual knowledge: true/false or multiple choice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conceptual understanding: short answer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synthesis &amp; application: describe/modify HTML and/or JavaScript</a:t>
            </a:r>
          </a:p>
          <a:p>
            <a:pPr lvl="1">
              <a:buFont typeface="+mj-lt"/>
              <a:buAutoNum type="arabicPeriod"/>
            </a:pPr>
            <a:endParaRPr lang="en-US" sz="1600" kern="0" dirty="0"/>
          </a:p>
          <a:p>
            <a:pPr marL="0" indent="0"/>
            <a:r>
              <a:rPr lang="en-US" sz="2000" kern="0" dirty="0"/>
              <a:t>as before, there will be 2 extra points on the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A6F35B-40B5-5118-E48F-F7FA1AD60BAF}"/>
              </a:ext>
            </a:extLst>
          </p:cNvPr>
          <p:cNvSpPr txBox="1"/>
          <p:nvPr/>
        </p:nvSpPr>
        <p:spPr>
          <a:xfrm>
            <a:off x="1542361" y="-4076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Factual knowledge: T/F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0FB7627-1651-1D44-9CE8-A0EB23EC412E}" type="slidenum">
              <a:rPr lang="en-US" alt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F354B3-50FD-E014-1464-44F535361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059024" cy="1995748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D490C1-B239-A5F7-D835-E744C304B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7" y="3831400"/>
            <a:ext cx="8059025" cy="2188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Factual knowledge: MC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9EAB6B-03C6-F32A-BE66-2E9D0EEFD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772400" cy="5144851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AAE5AE-9326-CFEE-0EE3-7809CAF16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380532"/>
            <a:ext cx="7772400" cy="38678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6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Understanding: 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F3D12-EEAA-CD82-6770-32B0D1667317}"/>
              </a:ext>
            </a:extLst>
          </p:cNvPr>
          <p:cNvSpPr txBox="1"/>
          <p:nvPr/>
        </p:nvSpPr>
        <p:spPr>
          <a:xfrm>
            <a:off x="5486400" y="1600200"/>
            <a:ext cx="3429000" cy="1538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remember: there is lots of partial credit available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/>
              <a:t>describe each step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/>
              <a:t>describe example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/>
          </a:p>
          <a:p>
            <a:r>
              <a:rPr lang="en-US" sz="1400" dirty="0"/>
              <a:t>give complete answers, but don't brain dump!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1B0C5-134C-E379-90C6-C58F83A94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70" y="1371600"/>
            <a:ext cx="4992279" cy="4876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91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268C3E-D594-823D-D46A-F1C0C4718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45824"/>
            <a:ext cx="5120981" cy="5334000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A83D3-4827-1E20-C20C-126AB5AB7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749" y="2133600"/>
            <a:ext cx="5715451" cy="20355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457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3B36C5-C2C7-1B80-71EC-4B1EBB110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75" y="1153577"/>
            <a:ext cx="6775450" cy="4388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392796-CDDE-4072-4F41-01786FC0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259106"/>
            <a:ext cx="6019800" cy="1418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845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Review Sheet (linked from online syllabus)</a:t>
            </a:r>
          </a:p>
          <a:p>
            <a:pPr lvl="1"/>
            <a:r>
              <a:rPr lang="en-US" sz="1600" dirty="0"/>
              <a:t>provides outline of course by topics</a:t>
            </a:r>
          </a:p>
          <a:p>
            <a:pPr lvl="1"/>
            <a:r>
              <a:rPr lang="en-US" sz="1600" dirty="0"/>
              <a:t>serves as a good study guide</a:t>
            </a:r>
          </a:p>
          <a:p>
            <a:endParaRPr lang="en-US" sz="1800" dirty="0"/>
          </a:p>
          <a:p>
            <a:r>
              <a:rPr lang="en-US" sz="1800" dirty="0"/>
              <a:t>preparation priorities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reflect on your Test1 performance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review C5-7, X4-6 material</a:t>
            </a:r>
          </a:p>
          <a:p>
            <a:pPr lvl="2"/>
            <a:r>
              <a:rPr lang="en-US" sz="1600" dirty="0"/>
              <a:t>reread chapters as needed for details</a:t>
            </a:r>
          </a:p>
          <a:p>
            <a:pPr lvl="3"/>
            <a:r>
              <a:rPr lang="en-US" sz="1400" dirty="0"/>
              <a:t>all chapters have summaries at end, highlight key concepts</a:t>
            </a:r>
          </a:p>
          <a:p>
            <a:pPr lvl="3"/>
            <a:r>
              <a:rPr lang="en-US" sz="1400" dirty="0"/>
              <a:t>C chapters: quick-check &amp; review questions</a:t>
            </a:r>
          </a:p>
          <a:p>
            <a:pPr lvl="3"/>
            <a:r>
              <a:rPr lang="en-US" sz="1400" dirty="0"/>
              <a:t>X chapters: examples and exercises, 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review projects &amp; labs</a:t>
            </a:r>
          </a:p>
          <a:p>
            <a:pPr lvl="2"/>
            <a:r>
              <a:rPr lang="en-US" sz="1600" dirty="0"/>
              <a:t>Project 4.C (quotes2): </a:t>
            </a:r>
            <a:r>
              <a:rPr lang="en-US" sz="1400" dirty="0"/>
              <a:t>images, </a:t>
            </a:r>
            <a:r>
              <a:rPr lang="en-US" sz="1400" dirty="0" err="1"/>
              <a:t>onmouseover</a:t>
            </a:r>
            <a:r>
              <a:rPr lang="en-US" sz="1400" dirty="0"/>
              <a:t>/</a:t>
            </a:r>
            <a:r>
              <a:rPr lang="en-US" sz="1400" dirty="0" err="1"/>
              <a:t>onmouseout</a:t>
            </a:r>
            <a:r>
              <a:rPr lang="en-US" sz="1400" dirty="0"/>
              <a:t>, dynamic text</a:t>
            </a:r>
          </a:p>
          <a:p>
            <a:pPr lvl="2"/>
            <a:r>
              <a:rPr lang="en-US" sz="1600" dirty="0"/>
              <a:t>Project 5.B (story): </a:t>
            </a:r>
            <a:r>
              <a:rPr lang="en-US" sz="1400" dirty="0"/>
              <a:t>text boxes, function, variables, dynamic text</a:t>
            </a:r>
            <a:endParaRPr lang="en-US" sz="1600" dirty="0"/>
          </a:p>
          <a:p>
            <a:pPr lvl="2"/>
            <a:r>
              <a:rPr lang="en-US" sz="1600" dirty="0"/>
              <a:t>Project 6.D (weather): </a:t>
            </a:r>
            <a:r>
              <a:rPr lang="en-US" sz="1400" dirty="0"/>
              <a:t>number boxes, function, variables, calculation</a:t>
            </a:r>
          </a:p>
          <a:p>
            <a:pPr lvl="2"/>
            <a:r>
              <a:rPr lang="en-US" sz="1600" dirty="0"/>
              <a:t>Lab 2 (Monte Carlo): </a:t>
            </a:r>
            <a:r>
              <a:rPr lang="en-US" sz="1400" dirty="0"/>
              <a:t>experimentation, consistency vs. accuracy</a:t>
            </a:r>
          </a:p>
          <a:p>
            <a:pPr lvl="2"/>
            <a:r>
              <a:rPr lang="en-US" sz="1600" dirty="0"/>
              <a:t>Lab 3 (Dino DNA): </a:t>
            </a:r>
            <a:r>
              <a:rPr lang="en-US" sz="1400" dirty="0"/>
              <a:t>applications in biology</a:t>
            </a:r>
          </a:p>
          <a:p>
            <a:pPr marL="914400" lvl="2" indent="0">
              <a:buNone/>
            </a:pPr>
            <a:endParaRPr lang="en-US" sz="1400" dirty="0"/>
          </a:p>
          <a:p>
            <a:pPr marL="57150" indent="0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178374"/>
      </p:ext>
    </p:extLst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2854</TotalTime>
  <Words>317</Words>
  <Application>Microsoft Macintosh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 David Reed, Creighton University  </vt:lpstr>
      <vt:lpstr>Test2</vt:lpstr>
      <vt:lpstr>Factual knowledge: T/F</vt:lpstr>
      <vt:lpstr>Factual knowledge: MC</vt:lpstr>
      <vt:lpstr>Conceptual Understanding: SA</vt:lpstr>
      <vt:lpstr>Synthesis/Application:</vt:lpstr>
      <vt:lpstr>Synthesis/Application:</vt:lpstr>
      <vt:lpstr>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93</cp:revision>
  <cp:lastPrinted>1601-01-01T00:00:00Z</cp:lastPrinted>
  <dcterms:created xsi:type="dcterms:W3CDTF">2013-09-18T18:19:23Z</dcterms:created>
  <dcterms:modified xsi:type="dcterms:W3CDTF">2025-10-26T20:25:54Z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