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1" r:id="rId3"/>
    <p:sldId id="477" r:id="rId4"/>
    <p:sldId id="481" r:id="rId5"/>
    <p:sldId id="482" r:id="rId6"/>
    <p:sldId id="483" r:id="rId7"/>
    <p:sldId id="485" r:id="rId8"/>
    <p:sldId id="486" r:id="rId9"/>
    <p:sldId id="478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3/24/25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Test2 Prep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Test2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2819400"/>
          </a:xfrm>
        </p:spPr>
        <p:txBody>
          <a:bodyPr/>
          <a:lstStyle/>
          <a:p>
            <a:r>
              <a:rPr lang="en-US" altLang="en-US" sz="1800" dirty="0">
                <a:ea typeface="ＭＳ Ｐゴシック" panose="020B0600070205080204" pitchFamily="34" charset="-128"/>
              </a:rPr>
              <a:t>the test is Tuesday, Apr 8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same format as Test1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60 minutes (2:00-3:00)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will be administered via Blueline, requires Lockdown browser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bring a laptop, make sure Lockdown is installed and working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closed notes, closed book, closed neighbor, …</a:t>
            </a:r>
          </a:p>
          <a:p>
            <a:pPr lvl="2"/>
            <a:r>
              <a:rPr lang="en-US" altLang="en-US" sz="1600" dirty="0">
                <a:ea typeface="ＭＳ Ｐゴシック" panose="020B0600070205080204" pitchFamily="34" charset="-128"/>
              </a:rPr>
              <a:t>you MUST take it in-person in your assigned seat (Hixson-Lied 244)</a:t>
            </a:r>
          </a:p>
          <a:p>
            <a:pPr lvl="3"/>
            <a:r>
              <a:rPr lang="en-US" altLang="en-US" sz="1400" dirty="0">
                <a:ea typeface="ＭＳ Ｐゴシック" panose="020B0600070205080204" pitchFamily="34" charset="-128"/>
              </a:rPr>
              <a:t>unless you have arranged special accommodations ahead of time</a:t>
            </a:r>
          </a:p>
          <a:p>
            <a:pPr lvl="1"/>
            <a:r>
              <a:rPr lang="en-US" altLang="en-US" sz="1600" kern="0" dirty="0">
                <a:ea typeface="ＭＳ Ｐゴシック" panose="020B0600070205080204" pitchFamily="34" charset="-128"/>
              </a:rPr>
              <a:t>a practice test is available in Blueline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5D17A0-B770-1F85-4832-AAF727A650D7}"/>
              </a:ext>
            </a:extLst>
          </p:cNvPr>
          <p:cNvSpPr txBox="1">
            <a:spLocks/>
          </p:cNvSpPr>
          <p:nvPr/>
        </p:nvSpPr>
        <p:spPr bwMode="auto">
          <a:xfrm>
            <a:off x="457200" y="4495800"/>
            <a:ext cx="82296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similar types of questions as Test1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factual knowledge: true/false or multiple choice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conceptual understanding: short answer</a:t>
            </a:r>
          </a:p>
          <a:p>
            <a:pPr lvl="1">
              <a:buFont typeface="+mj-lt"/>
              <a:buAutoNum type="arabicPeriod"/>
            </a:pPr>
            <a:r>
              <a:rPr lang="en-US" sz="1600" kern="0" dirty="0"/>
              <a:t>synthesis &amp; application: describe/modify HTML and/or JavaScript</a:t>
            </a:r>
          </a:p>
          <a:p>
            <a:pPr lvl="1">
              <a:buFont typeface="+mj-lt"/>
              <a:buAutoNum type="arabicPeriod"/>
            </a:pPr>
            <a:endParaRPr lang="en-US" sz="1600" kern="0" dirty="0"/>
          </a:p>
          <a:p>
            <a:pPr marL="0" indent="0"/>
            <a:r>
              <a:rPr lang="en-US" sz="2000" kern="0" dirty="0"/>
              <a:t>as before, there will be 2 extra points on the test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6F35B-40B5-5118-E48F-F7FA1AD60BAF}"/>
              </a:ext>
            </a:extLst>
          </p:cNvPr>
          <p:cNvSpPr txBox="1"/>
          <p:nvPr/>
        </p:nvSpPr>
        <p:spPr>
          <a:xfrm>
            <a:off x="1542361" y="-4076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Factual knowledge: T/F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B643A6-C221-8B4C-3395-88A28942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295400"/>
            <a:ext cx="6773338" cy="2743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10FB7627-1651-1D44-9CE8-A0EB23EC412E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8B783-142A-B042-F86F-BC5E6EB8B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51" y="3124200"/>
            <a:ext cx="6504799" cy="31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knowledge: MC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D76A-92A3-7C8B-3238-D1F8B50A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9822"/>
            <a:ext cx="5427749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A9109F-2B08-A6F6-6F3D-1494FCC9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30566"/>
            <a:ext cx="5427750" cy="41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Understanding: 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CF3D12-EEAA-CD82-6770-32B0D1667317}"/>
              </a:ext>
            </a:extLst>
          </p:cNvPr>
          <p:cNvSpPr txBox="1"/>
          <p:nvPr/>
        </p:nvSpPr>
        <p:spPr>
          <a:xfrm>
            <a:off x="5257800" y="16002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remember: there is lots of partial credit available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each step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describe example</a:t>
            </a:r>
          </a:p>
          <a:p>
            <a:pPr marL="800100" lvl="1" indent="-342900">
              <a:buFont typeface="+mj-lt"/>
              <a:buAutoNum type="arabicPeriod"/>
            </a:pPr>
            <a:endParaRPr lang="en-US" sz="1600" dirty="0"/>
          </a:p>
          <a:p>
            <a:r>
              <a:rPr lang="en-US" sz="1600" dirty="0"/>
              <a:t>give complete answers, but don't brain dump!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D3081-1792-62F8-2323-B12CAC56E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75" y="1423012"/>
            <a:ext cx="4820633" cy="51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1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0FE2E1-9F79-F182-3995-013F3EC3E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7562"/>
            <a:ext cx="6970100" cy="5720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115387-85A3-A970-E1F5-95AAE10E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354387"/>
            <a:ext cx="5015396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457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16E2C-F8B5-75D8-D661-D2B7C8A14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659288"/>
            <a:ext cx="7772400" cy="8177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6AFFD0-F954-39D8-7D8D-243743DCB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13" y="1143000"/>
            <a:ext cx="6874174" cy="42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Synthesis/Application: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C5A0F-959D-2DCD-DA42-709497BF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509847"/>
            <a:ext cx="7772400" cy="1195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4B3EF4-BB72-0BE8-DF8B-FB89BBE1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13" y="1143000"/>
            <a:ext cx="6874174" cy="428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Review Sheet (linked from online syllabus)</a:t>
            </a:r>
          </a:p>
          <a:p>
            <a:pPr lvl="1"/>
            <a:r>
              <a:rPr lang="en-US" sz="1600" dirty="0"/>
              <a:t>provides outline of course by topics</a:t>
            </a:r>
          </a:p>
          <a:p>
            <a:pPr lvl="1"/>
            <a:r>
              <a:rPr lang="en-US" sz="1600" dirty="0"/>
              <a:t>serves as a good study guide</a:t>
            </a:r>
          </a:p>
          <a:p>
            <a:endParaRPr lang="en-US" sz="1800" dirty="0"/>
          </a:p>
          <a:p>
            <a:r>
              <a:rPr lang="en-US" sz="1800" dirty="0"/>
              <a:t>preparation priorities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reflect on your Test1 performance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C5-8, X4-6 material</a:t>
            </a:r>
          </a:p>
          <a:p>
            <a:pPr lvl="2"/>
            <a:r>
              <a:rPr lang="en-US" sz="1600" dirty="0"/>
              <a:t>PowerPoints highlight main ideas &amp; examples</a:t>
            </a:r>
          </a:p>
          <a:p>
            <a:pPr lvl="2"/>
            <a:r>
              <a:rPr lang="en-US" sz="1600" dirty="0"/>
              <a:t>reread chapters as needed for details</a:t>
            </a:r>
          </a:p>
          <a:p>
            <a:pPr lvl="2"/>
            <a:r>
              <a:rPr lang="en-US" sz="1600" dirty="0"/>
              <a:t>summaries at end of chapters are also useful for review</a:t>
            </a:r>
          </a:p>
          <a:p>
            <a:pPr lvl="2"/>
            <a:r>
              <a:rPr lang="en-US" sz="1600" dirty="0"/>
              <a:t>questions from end of chapters are fair game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review projects &amp; labs</a:t>
            </a:r>
          </a:p>
          <a:p>
            <a:pPr lvl="2"/>
            <a:r>
              <a:rPr lang="en-US" sz="1600" dirty="0"/>
              <a:t>Project 4.B (</a:t>
            </a:r>
            <a:r>
              <a:rPr lang="en-US" sz="1600" dirty="0" err="1"/>
              <a:t>oldmac</a:t>
            </a:r>
            <a:r>
              <a:rPr lang="en-US" sz="1600" dirty="0"/>
              <a:t>): </a:t>
            </a:r>
            <a:r>
              <a:rPr lang="en-US" sz="1400" dirty="0"/>
              <a:t>text boxes, button, dynamic text</a:t>
            </a:r>
          </a:p>
          <a:p>
            <a:pPr lvl="2"/>
            <a:r>
              <a:rPr lang="en-US" sz="1600" dirty="0"/>
              <a:t>Project 5.A (bits) &amp; 5.C (level): </a:t>
            </a:r>
            <a:r>
              <a:rPr lang="en-US" sz="1400" dirty="0"/>
              <a:t>number boxes, function, 3-step pattern </a:t>
            </a:r>
            <a:endParaRPr lang="en-US" sz="1600" dirty="0"/>
          </a:p>
          <a:p>
            <a:pPr lvl="2"/>
            <a:r>
              <a:rPr lang="en-US" sz="1600" dirty="0"/>
              <a:t>Project 6.B (coin) &amp; 6.C (oracle): </a:t>
            </a:r>
            <a:r>
              <a:rPr lang="en-US" sz="1400" dirty="0"/>
              <a:t>functions, </a:t>
            </a:r>
            <a:r>
              <a:rPr lang="en-US" sz="1400" dirty="0" err="1"/>
              <a:t>random.js</a:t>
            </a:r>
            <a:r>
              <a:rPr lang="en-US" sz="1400" dirty="0"/>
              <a:t> library</a:t>
            </a:r>
          </a:p>
          <a:p>
            <a:pPr lvl="2"/>
            <a:r>
              <a:rPr lang="en-US" sz="1600" dirty="0"/>
              <a:t>Lab 2 (Monte Carlo): </a:t>
            </a:r>
            <a:r>
              <a:rPr lang="en-US" sz="1400" dirty="0"/>
              <a:t>experimentation, consistency vs. accuracy</a:t>
            </a:r>
          </a:p>
          <a:p>
            <a:pPr lvl="2"/>
            <a:r>
              <a:rPr lang="en-US" sz="1600" dirty="0"/>
              <a:t>Lab 3 (Dino DNA): </a:t>
            </a:r>
            <a:r>
              <a:rPr lang="en-US" sz="1400" dirty="0"/>
              <a:t>applications in biology</a:t>
            </a:r>
          </a:p>
          <a:p>
            <a:pPr marL="914400" lvl="2" indent="0">
              <a:buNone/>
            </a:pPr>
            <a:endParaRPr lang="en-US" sz="1400" dirty="0"/>
          </a:p>
          <a:p>
            <a:pPr marL="57150" indent="0"/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2832</TotalTime>
  <Words>338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 David Reed, Creighton University  </vt:lpstr>
      <vt:lpstr>Test2</vt:lpstr>
      <vt:lpstr>Factual knowledge: T/F</vt:lpstr>
      <vt:lpstr>Factual knowledge: MC</vt:lpstr>
      <vt:lpstr>Conceptual Understanding: SA</vt:lpstr>
      <vt:lpstr>Synthesis/Application:</vt:lpstr>
      <vt:lpstr>Synthesis/Application:</vt:lpstr>
      <vt:lpstr>Synthesis/Application:</vt:lpstr>
      <vt:lpstr>Advice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91</cp:revision>
  <cp:lastPrinted>1601-01-01T00:00:00Z</cp:lastPrinted>
  <dcterms:created xsi:type="dcterms:W3CDTF">2013-09-18T18:19:23Z</dcterms:created>
  <dcterms:modified xsi:type="dcterms:W3CDTF">2025-03-24T07:00:47Z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