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1" r:id="rId3"/>
    <p:sldId id="477" r:id="rId4"/>
    <p:sldId id="481" r:id="rId5"/>
    <p:sldId id="482" r:id="rId6"/>
    <p:sldId id="483" r:id="rId7"/>
    <p:sldId id="485" r:id="rId8"/>
    <p:sldId id="47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3/24/26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Test2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Test2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194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test is Tuesday, Nov 4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same format as Test1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75 minutes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Lockdown browser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your assigned seat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a practice test is available in Blueline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similar types of questions as Test1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synthesis &amp; application: describe/modify HTML and/or JavaScript</a:t>
            </a:r>
          </a:p>
          <a:p>
            <a:pPr lvl="1">
              <a:buFont typeface="+mj-lt"/>
              <a:buAutoNum type="arabicPeriod"/>
            </a:pPr>
            <a:endParaRPr lang="en-US" sz="1600" kern="0" dirty="0"/>
          </a:p>
          <a:p>
            <a:pPr marL="0" indent="0"/>
            <a:r>
              <a:rPr lang="en-US" sz="2000" kern="0" dirty="0"/>
              <a:t>as before, there will be 2 extra points on the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6F35B-40B5-5118-E48F-F7FA1AD60BAF}"/>
              </a:ext>
            </a:extLst>
          </p:cNvPr>
          <p:cNvSpPr txBox="1"/>
          <p:nvPr/>
        </p:nvSpPr>
        <p:spPr>
          <a:xfrm>
            <a:off x="1542361" y="-407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Factual knowledge: T/F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0FB7627-1651-1D44-9CE8-A0EB23EC412E}" type="slidenum">
              <a:rPr lang="en-US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354B3-50FD-E014-1464-44F53536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59024" cy="1995748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490C1-B239-A5F7-D835-E744C304B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7" y="3831400"/>
            <a:ext cx="8059025" cy="218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EAB6B-03C6-F32A-BE66-2E9D0EEFD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772400" cy="514485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AE5AE-9326-CFEE-0EE3-7809CAF16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80532"/>
            <a:ext cx="7772400" cy="38678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486400" y="1600200"/>
            <a:ext cx="3429000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remember: there is lots of partial credit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describe each step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describe example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sz="1400" dirty="0"/>
              <a:t>give complete answers, but don't brain dump!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1B0C5-134C-E379-90C6-C58F83A9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70" y="1371600"/>
            <a:ext cx="4992279" cy="4876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6D758-E0A5-6136-571E-6D0BBBDF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89" y="1219200"/>
            <a:ext cx="5638131" cy="533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0AC95-8927-363B-CDEF-71AC4A3A0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33" y="2514600"/>
            <a:ext cx="4080933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E380E-A476-84DB-C7FE-494033257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6392659" cy="510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D33E22-4739-D0CA-4406-29A0AC83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76425"/>
            <a:ext cx="4140200" cy="3105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845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 (linked from online syllabus)</a:t>
            </a:r>
          </a:p>
          <a:p>
            <a:pPr lvl="1"/>
            <a:r>
              <a:rPr lang="en-US" sz="1600" dirty="0"/>
              <a:t>provides outline of course by topics</a:t>
            </a:r>
          </a:p>
          <a:p>
            <a:pPr lvl="1"/>
            <a:r>
              <a:rPr lang="en-US" sz="1600" dirty="0"/>
              <a:t>serves as a good study guide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reflect on your Test1 performance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C5-7, X4-6 material</a:t>
            </a:r>
          </a:p>
          <a:p>
            <a:pPr lvl="2"/>
            <a:r>
              <a:rPr lang="en-US" sz="1600" dirty="0"/>
              <a:t>reread chapters as needed for details</a:t>
            </a:r>
          </a:p>
          <a:p>
            <a:pPr lvl="3"/>
            <a:r>
              <a:rPr lang="en-US" sz="1400" dirty="0"/>
              <a:t>all chapters have summaries at end, highlight key concepts</a:t>
            </a:r>
          </a:p>
          <a:p>
            <a:pPr lvl="3"/>
            <a:r>
              <a:rPr lang="en-US" sz="1400" dirty="0"/>
              <a:t>C chapters: quick-check &amp; review questions</a:t>
            </a:r>
          </a:p>
          <a:p>
            <a:pPr lvl="3"/>
            <a:r>
              <a:rPr lang="en-US" sz="1400" dirty="0"/>
              <a:t>X chapters: examples, exercises &amp; projects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projects &amp; labs</a:t>
            </a:r>
          </a:p>
          <a:p>
            <a:pPr lvl="2"/>
            <a:r>
              <a:rPr lang="en-US" sz="1600" dirty="0"/>
              <a:t>Project 4.A&amp;C (gallery, quotes2): </a:t>
            </a:r>
            <a:r>
              <a:rPr lang="en-US" sz="1400" dirty="0"/>
              <a:t>images, event handlers, dynamic text</a:t>
            </a:r>
          </a:p>
          <a:p>
            <a:pPr lvl="2"/>
            <a:r>
              <a:rPr lang="en-US" sz="1600" dirty="0"/>
              <a:t>Project 5.A&amp;C (photos, </a:t>
            </a:r>
            <a:r>
              <a:rPr lang="en-US" sz="1600" dirty="0" err="1"/>
              <a:t>oldmac</a:t>
            </a:r>
            <a:r>
              <a:rPr lang="en-US" sz="1600" dirty="0"/>
              <a:t>): </a:t>
            </a:r>
            <a:r>
              <a:rPr lang="en-US" sz="1400" dirty="0"/>
              <a:t>text boxes, functions, variables</a:t>
            </a:r>
          </a:p>
          <a:p>
            <a:pPr lvl="2"/>
            <a:r>
              <a:rPr lang="en-US" sz="1600" dirty="0"/>
              <a:t>Project 6.A&amp;B (level, bits): </a:t>
            </a:r>
            <a:r>
              <a:rPr lang="en-US" sz="1400" dirty="0"/>
              <a:t>number boxes, functions, variables</a:t>
            </a:r>
          </a:p>
          <a:p>
            <a:pPr lvl="2"/>
            <a:r>
              <a:rPr lang="en-US" sz="1600" dirty="0"/>
              <a:t>Lab 2 (Monte Carlo): </a:t>
            </a:r>
            <a:r>
              <a:rPr lang="en-US" sz="1400" dirty="0"/>
              <a:t>experimentation, consistency vs. accuracy</a:t>
            </a:r>
          </a:p>
          <a:p>
            <a:pPr lvl="2"/>
            <a:r>
              <a:rPr lang="en-US" sz="1600" dirty="0"/>
              <a:t>Lab 3 (Dino DNA): </a:t>
            </a:r>
            <a:r>
              <a:rPr lang="en-US" sz="1400" dirty="0"/>
              <a:t>applications in biology</a:t>
            </a:r>
          </a:p>
          <a:p>
            <a:pPr marL="914400" lvl="2" indent="0">
              <a:buNone/>
            </a:pPr>
            <a:endParaRPr lang="en-US" sz="1400" dirty="0"/>
          </a:p>
          <a:p>
            <a:pPr marL="57150" indent="0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2867</TotalTime>
  <Words>324</Words>
  <Application>Microsoft Macintosh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Test2</vt:lpstr>
      <vt:lpstr>Factual knowledge: T/F</vt:lpstr>
      <vt:lpstr>Factual knowledge: MC</vt:lpstr>
      <vt:lpstr>Conceptual Understanding: SA</vt:lpstr>
      <vt:lpstr>Synthesis/Application:</vt:lpstr>
      <vt:lpstr>Synthesis/Application: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94</cp:revision>
  <cp:lastPrinted>1601-01-01T00:00:00Z</cp:lastPrinted>
  <dcterms:created xsi:type="dcterms:W3CDTF">2013-09-18T18:19:23Z</dcterms:created>
  <dcterms:modified xsi:type="dcterms:W3CDTF">2026-03-24T18:11:38Z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